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1522" r:id="rId2"/>
    <p:sldId id="1425" r:id="rId3"/>
    <p:sldId id="1566" r:id="rId4"/>
    <p:sldId id="1565" r:id="rId5"/>
    <p:sldId id="1426" r:id="rId6"/>
    <p:sldId id="1569" r:id="rId7"/>
    <p:sldId id="1427" r:id="rId8"/>
    <p:sldId id="1572" r:id="rId9"/>
    <p:sldId id="1428" r:id="rId10"/>
    <p:sldId id="1290" r:id="rId11"/>
    <p:sldId id="1429" r:id="rId12"/>
    <p:sldId id="1582" r:id="rId13"/>
    <p:sldId id="1591" r:id="rId14"/>
    <p:sldId id="1430" r:id="rId15"/>
    <p:sldId id="1573" r:id="rId16"/>
    <p:sldId id="1431" r:id="rId17"/>
    <p:sldId id="1563" r:id="rId18"/>
    <p:sldId id="1592" r:id="rId19"/>
    <p:sldId id="1435" r:id="rId20"/>
    <p:sldId id="1433" r:id="rId21"/>
    <p:sldId id="1577" r:id="rId22"/>
    <p:sldId id="1562" r:id="rId23"/>
    <p:sldId id="1580" r:id="rId24"/>
    <p:sldId id="1588" r:id="rId25"/>
    <p:sldId id="1584" r:id="rId26"/>
    <p:sldId id="1557" r:id="rId27"/>
    <p:sldId id="1585" r:id="rId28"/>
    <p:sldId id="1559" r:id="rId29"/>
    <p:sldId id="1560" r:id="rId30"/>
    <p:sldId id="1531" r:id="rId31"/>
    <p:sldId id="1537" r:id="rId32"/>
    <p:sldId id="1538" r:id="rId33"/>
    <p:sldId id="1532" r:id="rId34"/>
    <p:sldId id="1533" r:id="rId35"/>
    <p:sldId id="1534" r:id="rId36"/>
    <p:sldId id="1535" r:id="rId37"/>
    <p:sldId id="1536" r:id="rId38"/>
    <p:sldId id="1549" r:id="rId39"/>
    <p:sldId id="1586" r:id="rId40"/>
    <p:sldId id="1593" r:id="rId41"/>
    <p:sldId id="1520" r:id="rId4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21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545" autoAdjust="0"/>
  </p:normalViewPr>
  <p:slideViewPr>
    <p:cSldViewPr>
      <p:cViewPr varScale="1">
        <p:scale>
          <a:sx n="87" d="100"/>
          <a:sy n="87" d="100"/>
        </p:scale>
        <p:origin x="-10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D5E09-00B4-4267-A3F1-CF5B31B3F0F1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7A077-33ED-424D-8D8A-C7D7B33B2F5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585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Начало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879BE-19BF-4E66-BA69-3349D88FEEE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A0DB5-88FD-485C-9FF9-3410875C709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561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39999">
              <a:schemeClr val="tx2">
                <a:lumMod val="40000"/>
                <a:lumOff val="60000"/>
              </a:schemeClr>
            </a:gs>
            <a:gs pos="70000">
              <a:schemeClr val="accent1">
                <a:lumMod val="75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9712A1D-895C-4A6A-B18D-5C4ED2239CBD}" type="datetimeFigureOut">
              <a:rPr lang="ru-RU" smtClean="0"/>
              <a:pPr/>
              <a:t>07.10.2016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D4C7E6F-0FF3-491F-BA86-9E78279F6B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 advClick="0" advTm="4000">
        <p:random/>
      </p:transition>
    </mc:Choice>
    <mc:Fallback>
      <p:transition spd="slow" advClick="0" advTm="4000">
        <p:random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6.jpeg"/><Relationship Id="rId7" Type="http://schemas.openxmlformats.org/officeDocument/2006/relationships/image" Target="../media/image37.jpeg"/><Relationship Id="rId12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89.jpeg"/><Relationship Id="rId5" Type="http://schemas.openxmlformats.org/officeDocument/2006/relationships/image" Target="../media/image26.jpeg"/><Relationship Id="rId10" Type="http://schemas.openxmlformats.org/officeDocument/2006/relationships/image" Target="../media/image2.wmf"/><Relationship Id="rId4" Type="http://schemas.openxmlformats.org/officeDocument/2006/relationships/image" Target="../media/image22.jpeg"/><Relationship Id="rId9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1\заставки мероприятий\81778294_itogi.jpg"/>
          <p:cNvPicPr>
            <a:picLocks noChangeAspect="1" noChangeArrowheads="1"/>
          </p:cNvPicPr>
          <p:nvPr/>
        </p:nvPicPr>
        <p:blipFill>
          <a:blip r:embed="rId4" cstate="print"/>
          <a:srcRect l="10508" t="952" r="4370"/>
          <a:stretch>
            <a:fillRect/>
          </a:stretch>
        </p:blipFill>
        <p:spPr bwMode="auto">
          <a:xfrm>
            <a:off x="5804" y="-37450"/>
            <a:ext cx="9144000" cy="68954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229200"/>
            <a:ext cx="9144000" cy="151216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05490"/>
            <a:ext cx="9143999" cy="895344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spc="3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Бизнес-сообщество</a:t>
            </a:r>
            <a:endParaRPr lang="ru-RU" sz="36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4500570"/>
            <a:ext cx="7772400" cy="92869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4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3834" y="5342310"/>
            <a:ext cx="1000132" cy="1199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357950" y="2500306"/>
            <a:ext cx="27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3_Running_In_Th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Презентация\заставки мероприятий\nastol.com.ua-36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2" descr="C:\Documents and Settings\Admin\Рабочий стол\Презентация\заставки мероприятий\uspe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480" y="4929198"/>
            <a:ext cx="2857520" cy="213956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E:\КОНГРЕСС-КОЛЛЕГИЯ\МЕРОПРИЯТИЯ КК\2014 KK\КК_22_05_14\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379015"/>
            <a:ext cx="7776865" cy="583264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резентация\заставки мероприятий\f_7077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2" name="Picture 4" descr="C:\Documents and Settings\Admin\Рабочий стол\1\заставки мероприятий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406" y="1"/>
            <a:ext cx="4720593" cy="400050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1" name="Picture 3" descr="C:\Documents and Settings\Admin\Рабочий стол\1\заставки мероприятий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04505"/>
            <a:ext cx="4429124" cy="375349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Picture 2" descr="C:\Documents and Settings\Admin\Рабочий стол\Новый 2015\Бизнес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36631">
            <a:off x="3218435" y="598224"/>
            <a:ext cx="3109824" cy="5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5085184"/>
            <a:ext cx="9144032" cy="165618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155" y="5413210"/>
            <a:ext cx="9128843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«Направление экономического вектора</a:t>
            </a:r>
            <a:endParaRPr lang="en-US" sz="28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в России:</a:t>
            </a:r>
            <a:r>
              <a:rPr lang="en-US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сегодня, завтра и …»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56" y="620688"/>
            <a:ext cx="5396415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09523" y="1067268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Деловой клубный вечер</a:t>
            </a: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5413210"/>
            <a:ext cx="844651" cy="1013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ОНГРЕСС-КОЛЛЕГИЯ\ФОТО мероприятий КК 2014\ФОТО 16_04_14\ConColl-16-04-2014-min\ConColl-16-04-2014-9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3697" y="116632"/>
            <a:ext cx="6171827" cy="41179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КОНГРЕСС-КОЛЛЕГИЯ\ФОТО мероприятий КК 2014\ФОТО 16_04_14\ConColl-16-04-2014-min\ConColl-16-04-2014-93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7" t="26" b="5461"/>
          <a:stretch/>
        </p:blipFill>
        <p:spPr bwMode="auto">
          <a:xfrm>
            <a:off x="107504" y="1916832"/>
            <a:ext cx="5926220" cy="526315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Admin\Рабочий стол\Новый 2015\Бизнес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801"/>
          <a:stretch/>
        </p:blipFill>
        <p:spPr bwMode="auto">
          <a:xfrm>
            <a:off x="5580112" y="3594399"/>
            <a:ext cx="3455932" cy="32726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Admin\Рабочий стол\Новый 2015\Бизнес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434"/>
          <a:stretch/>
        </p:blipFill>
        <p:spPr bwMode="auto">
          <a:xfrm>
            <a:off x="-14064" y="3945"/>
            <a:ext cx="4112096" cy="30186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24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КОНГРЕСС-КОЛЛЕГИЯ\МЕРОПРИЯТИЯ КК\2014 KK\11.12.14\для презентаций\Почему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ОНГРЕСС-КОЛЛЕГИЯ\МЕРОПРИЯТИЯ КК\2014 KK\11.12.14\для презентаций\yay-10665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9" r="8208"/>
          <a:stretch/>
        </p:blipFill>
        <p:spPr bwMode="auto">
          <a:xfrm>
            <a:off x="5757270" y="332656"/>
            <a:ext cx="3175000" cy="39405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5229200"/>
            <a:ext cx="9144032" cy="136017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628580"/>
            <a:ext cx="8450709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«Управление юридическими рисками бизнеса»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620688"/>
            <a:ext cx="4383137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09523" y="1067268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«Круглый стол»</a:t>
            </a: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5413210"/>
            <a:ext cx="844651" cy="10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4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1\заставки мероприятий\vensky_bal_3.jpg"/>
          <p:cNvPicPr>
            <a:picLocks noChangeAspect="1" noChangeArrowheads="1"/>
          </p:cNvPicPr>
          <p:nvPr/>
        </p:nvPicPr>
        <p:blipFill>
          <a:blip r:embed="rId2" cstate="print"/>
          <a:srcRect t="3566" r="199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32" y="5083980"/>
            <a:ext cx="9144032" cy="165738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357827"/>
            <a:ext cx="1029550" cy="123507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546737"/>
            <a:ext cx="914403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«Венский бал» в Москве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Documents and Settings\Admin\Рабочий стол\1\заставки мероприятий\VenskiBal-LOGO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83980"/>
            <a:ext cx="1071570" cy="14882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1242" y="415628"/>
            <a:ext cx="5396415" cy="135718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67544" y="846128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Гала-мероприятие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E:\КОНГРЕСС-КОЛЛЕГИЯ\ФОТО мероприятий КК 2014\ФОТО 31_05_14\И.Легасова, Ю.Раскин, И.Бычкова и А.Олейник (слева направо)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32"/>
          <a:stretch/>
        </p:blipFill>
        <p:spPr bwMode="auto">
          <a:xfrm>
            <a:off x="3275856" y="-101919"/>
            <a:ext cx="6078540" cy="351802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КОНГРЕСС-КОЛЛЕГИЯ\ФОТО мероприятий КК 2014\ФОТО 31_05_14\В.Забелин_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10"/>
            <a:ext cx="4860032" cy="32273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КОНГРЕСС-КОЛЛЕГИЯ\ФОТО мероприятий КК 2014\ФОТО 31_05_14\Э.Смагин (в центре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62" b="14543"/>
          <a:stretch/>
        </p:blipFill>
        <p:spPr bwMode="auto">
          <a:xfrm>
            <a:off x="179512" y="2334215"/>
            <a:ext cx="4067944" cy="452378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E:\КОНГРЕСС-КОЛЛЕГИЯ\ФОТО мероприятий КК 2014\ФОТО 31_05_14\А.Смагин (слева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2" r="4128"/>
          <a:stretch/>
        </p:blipFill>
        <p:spPr bwMode="auto">
          <a:xfrm>
            <a:off x="3275855" y="2617360"/>
            <a:ext cx="5864201" cy="4240640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237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Новый 2015\2014-03-14_06-33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2893" y="-64264"/>
            <a:ext cx="9535833" cy="69222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229200"/>
            <a:ext cx="9144032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643578"/>
            <a:ext cx="791350" cy="94932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640015"/>
            <a:ext cx="9144000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«Кадры решают..?!»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Documents and Settings\Admin\Рабочий стол\Новый 2015\128025995206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3" t="2910" r="18932" b="71429"/>
          <a:stretch/>
        </p:blipFill>
        <p:spPr bwMode="auto">
          <a:xfrm rot="20449451">
            <a:off x="4656018" y="3896813"/>
            <a:ext cx="3222479" cy="10560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56" y="472682"/>
            <a:ext cx="5396415" cy="158417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908720"/>
            <a:ext cx="5328592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Пленарное заседание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я\заставки мероприятий\a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E:\КОНГРЕСС-КОЛЛЕГИЯ\ФОТО мероприятий КК 2014\ФОТО 03_07_14\ConColl-03-07-2014-min\ConColl-3-07-2014-4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0102" y="257693"/>
            <a:ext cx="9460034" cy="63426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283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E:\КОНГРЕСС-КОЛЛЕГИЯ\МЕРОПРИЯТИЯ КК\2014 KK\11.12.14\для презентаций\137839699495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5275" r="3264" b="6751"/>
          <a:stretch/>
        </p:blipFill>
        <p:spPr bwMode="auto">
          <a:xfrm>
            <a:off x="-31204" y="316006"/>
            <a:ext cx="4427984" cy="313697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КОНГРЕСС-КОЛЛЕГИЯ\МЕРОПРИЯТИЯ КК\2014 KK\11.12.14\для презентаций\235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32455"/>
            <a:ext cx="5220581" cy="34782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ОНГРЕСС-КОЛЛЕГИЯ\МЕРОПРИЯТИЯ КК\2014 KK\11.12.14\для презентаций\shema_molekul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5289"/>
            <a:ext cx="5904885" cy="32476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ОНГРЕСС-КОЛЛЕГИЯ\МЕРОПРИЯТИЯ КК\2014 KK\11.12.14\для презентаций\137839699495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5275" r="3264" b="6751"/>
          <a:stretch/>
        </p:blipFill>
        <p:spPr bwMode="auto">
          <a:xfrm>
            <a:off x="4284001" y="3159270"/>
            <a:ext cx="4860031" cy="34430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5229200"/>
            <a:ext cx="9144032" cy="16288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51519" y="5589240"/>
            <a:ext cx="8621515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«Эффективное взаимодействие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бизнеса и банков»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620688"/>
            <a:ext cx="4383137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09523" y="1067268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«Круглый стол»</a:t>
            </a: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5413210"/>
            <a:ext cx="844651" cy="10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71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КОНГРЕСС-КОЛЛЕГИЯ\МЕРОПРИЯТИЯ КК\2014 KK\КК_12_07_14\Фото 12_07_14\3.640_49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6" r="6244" b="4855"/>
          <a:stretch/>
        </p:blipFill>
        <p:spPr bwMode="auto">
          <a:xfrm>
            <a:off x="-33" y="45514"/>
            <a:ext cx="8621173" cy="6547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КОНГРЕСС-КОЛЛЕГИЯ\МЕРОПРИЯТИЯ КК\2014 KK\КК_12_07_14\Фото 12_07_14\_DSC8343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2" r="2438"/>
          <a:stretch/>
        </p:blipFill>
        <p:spPr bwMode="auto">
          <a:xfrm>
            <a:off x="4463212" y="189789"/>
            <a:ext cx="4677522" cy="34856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301208"/>
            <a:ext cx="9144032" cy="135364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2462" y="5572140"/>
            <a:ext cx="850900" cy="1020762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4657" y="5665046"/>
            <a:ext cx="9099310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«Лето, гольф и 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гламур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908720"/>
            <a:ext cx="4968552" cy="129614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51520" y="1249430"/>
            <a:ext cx="432048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Выездное мероприятие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22-08-345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8047"/>
            <a:ext cx="9106138" cy="60612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252" y="4581128"/>
            <a:ext cx="9144032" cy="187220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4931030"/>
            <a:ext cx="857256" cy="102838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4797152"/>
            <a:ext cx="9106138" cy="1775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«Конгресс-коллегия» – 201</a:t>
            </a:r>
            <a:r>
              <a:rPr lang="en-US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4</a:t>
            </a:r>
            <a:r>
              <a:rPr lang="ru-RU" sz="28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endParaRPr lang="ru-RU" sz="28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 международное сотрудничество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в деятельности сообщества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48680"/>
            <a:ext cx="5184576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96268" y="980728"/>
            <a:ext cx="5299868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Деловой </a:t>
            </a:r>
            <a:r>
              <a:rPr lang="ru-RU" sz="28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лубный вечер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Admin\Рабочий стол\Новый 2015\8830821_news_big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63" y="1"/>
            <a:ext cx="9115052" cy="687908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085184"/>
            <a:ext cx="9144032" cy="165618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3490" y="5431105"/>
            <a:ext cx="785818" cy="94268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92499" y="5431105"/>
            <a:ext cx="8143900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Встреча с ректором Московской школы управления «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Сколково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» </a:t>
            </a:r>
            <a:r>
              <a:rPr lang="ru-RU" sz="28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А.Шароновым</a:t>
            </a:r>
            <a:endParaRPr lang="ru-RU" sz="28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Admin\Рабочий стол\Новый 2015\sharonov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591" y="1547664"/>
            <a:ext cx="5572125" cy="41719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Admin\Рабочий стол\Новый 2015\1352364623_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048000" cy="228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47585" y="476672"/>
            <a:ext cx="5396415" cy="158417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216142" y="946719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Встреча с </a:t>
            </a:r>
            <a:r>
              <a:rPr lang="en-US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VIP</a:t>
            </a:r>
            <a:endParaRPr lang="ru-RU" sz="28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Admin\Рабочий стол\Новый 2015\8830821_news_big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63" y="1"/>
            <a:ext cx="9115052" cy="687908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КОНГРЕСС-КОЛЛЕГИЯ\ФОТО мероприятий КК 2014\ФОТО 07_10_14\6027_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63" y="307195"/>
            <a:ext cx="9009898" cy="62646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7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Новый 2015\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304" y="-123502"/>
            <a:ext cx="9756576" cy="73229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229200"/>
            <a:ext cx="9144032" cy="16288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486707"/>
            <a:ext cx="857256" cy="102838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79512" y="5733256"/>
            <a:ext cx="7892950" cy="83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«Управление бизнесом в кризисных ситуациях»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Documents and Settings\Admin\Рабочий стол\Новый 2015\crisi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9500" r="8667" b="8059"/>
          <a:stretch/>
        </p:blipFill>
        <p:spPr bwMode="auto">
          <a:xfrm>
            <a:off x="5796136" y="476672"/>
            <a:ext cx="2920978" cy="28568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Admin\Рабочий стол\Новый 2015\crisi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9500" r="8667" b="8059"/>
          <a:stretch/>
        </p:blipFill>
        <p:spPr bwMode="auto">
          <a:xfrm>
            <a:off x="899592" y="2780928"/>
            <a:ext cx="2626484" cy="25688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156" y="461051"/>
            <a:ext cx="4844876" cy="144406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908720"/>
            <a:ext cx="4577448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Пленарное заседание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18580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КОНГРЕСС-КОЛЛЕГИЯ\ФОТО мероприятий КК 2014\Фото КК 13.11.14\ConColl-13-11-2014-min\ConColl-13-11-2014-8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268"/>
            <a:ext cx="6370533" cy="42504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КОНГРЕСС-КОЛЛЕГИЯ\ФОТО мероприятий КК 2014\Фото КК 13.11.14\ConColl-13-11-2014-min\ConColl-13-11-2014-8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98937"/>
            <a:ext cx="6732240" cy="40590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Admin\Рабочий стол\Новый 2015\crisi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9500" r="8667" b="8059"/>
          <a:stretch/>
        </p:blipFill>
        <p:spPr bwMode="auto">
          <a:xfrm>
            <a:off x="32173" y="260648"/>
            <a:ext cx="2944946" cy="2880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Admin\Рабочий стол\Новый 2015\crisi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9500" r="8667" b="8059"/>
          <a:stretch/>
        </p:blipFill>
        <p:spPr bwMode="auto">
          <a:xfrm>
            <a:off x="6372200" y="3948612"/>
            <a:ext cx="2748012" cy="268770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78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1236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16632"/>
            <a:ext cx="9937104" cy="66247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4941168"/>
            <a:ext cx="9144032" cy="163110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242526"/>
            <a:ext cx="857256" cy="102838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23528" y="5242526"/>
            <a:ext cx="8606190" cy="1329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«Иудаизм </a:t>
            </a:r>
            <a:r>
              <a:rPr lang="ru-RU" sz="28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о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бизнесе» в Еврейском музее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 Центре толерантности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796" y="548680"/>
            <a:ext cx="4844876" cy="189959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95536" y="934189"/>
            <a:ext cx="425392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Экскурсия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«Круглый стол»</a:t>
            </a:r>
          </a:p>
        </p:txBody>
      </p:sp>
    </p:spTree>
    <p:extLst>
      <p:ext uri="{BB962C8B-B14F-4D97-AF65-F5344CB8AC3E}">
        <p14:creationId xmlns:p14="http://schemas.microsoft.com/office/powerpoint/2010/main" xmlns="" val="206702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Новый 2015\immacolat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05469" cy="62036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3419" y="836712"/>
            <a:ext cx="4985602" cy="158417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3" descr="C:\Documents and Settings\Admin\Рабочий стол\1\заставки мероприятий\vensky_bal_3.jpg"/>
          <p:cNvPicPr>
            <a:picLocks noChangeAspect="1" noChangeArrowheads="1"/>
          </p:cNvPicPr>
          <p:nvPr/>
        </p:nvPicPr>
        <p:blipFill rotWithShape="1">
          <a:blip r:embed="rId3" cstate="print"/>
          <a:srcRect t="14284" r="19924" b="10305"/>
          <a:stretch/>
        </p:blipFill>
        <p:spPr bwMode="auto">
          <a:xfrm>
            <a:off x="2603890" y="3047439"/>
            <a:ext cx="6497157" cy="381056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303" y="582101"/>
            <a:ext cx="1412749" cy="16947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419" y="4952719"/>
            <a:ext cx="8637053" cy="1619553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827584" y="5421260"/>
            <a:ext cx="7992888" cy="83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noProof="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Гала-вечер российского бизнеса</a:t>
            </a:r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03890" y="1378767"/>
            <a:ext cx="4577448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Поездка в Вену</a:t>
            </a:r>
          </a:p>
        </p:txBody>
      </p:sp>
      <p:pic>
        <p:nvPicPr>
          <p:cNvPr id="12" name="Picture 4" descr="C:\Documents and Settings\Admin\Рабочий стол\1\заставки мероприятий\VenskiBal-LOGO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1692852" cy="235118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77200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Documents and Settings\Admin\Рабочий стол\11.09.14\Презентации 11.09.14\Фото Гостиных\86372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74" y="188640"/>
            <a:ext cx="9053623" cy="52406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157192"/>
            <a:ext cx="9144000" cy="1700807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4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29250"/>
            <a:ext cx="7858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7650" y="5349875"/>
            <a:ext cx="8539163" cy="1023938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«Гостиные «Конгресс-коллегии»</a:t>
            </a:r>
            <a:endParaRPr lang="ru-RU" sz="3200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55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ОНГРЕСС-КОЛЛЕГИЯ\ФОТО мероприятий КК 2014\ФОТО 05_06_14\VAD_56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62"/>
          <a:stretch/>
        </p:blipFill>
        <p:spPr bwMode="auto">
          <a:xfrm>
            <a:off x="2851674" y="0"/>
            <a:ext cx="6292326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КОНГРЕСС-КОЛЛЕГИЯ\ФОТО мероприятий КК 2014\ФОТО 05_06_14\VAD_53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462"/>
          <a:stretch/>
        </p:blipFill>
        <p:spPr bwMode="auto">
          <a:xfrm>
            <a:off x="0" y="-99391"/>
            <a:ext cx="4464496" cy="6983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49080"/>
            <a:ext cx="9144000" cy="2708920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95536" y="4581128"/>
            <a:ext cx="8424936" cy="1296144"/>
          </a:xfrm>
          <a:prstGeom prst="rect">
            <a:avLst/>
          </a:prstGeom>
        </p:spPr>
        <p:txBody>
          <a:bodyPr>
            <a:prstTxWarp prst="textTriangl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Винная гостиная</a:t>
            </a:r>
          </a:p>
        </p:txBody>
      </p:sp>
      <p:pic>
        <p:nvPicPr>
          <p:cNvPr id="10" name="Рисунок 15" descr="KK_Logo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4066" y="548680"/>
            <a:ext cx="1366581" cy="16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405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52536" y="116632"/>
            <a:ext cx="9456285" cy="576064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5564188"/>
            <a:ext cx="9144000" cy="7858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Литературно-театральная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гостиная</a:t>
            </a:r>
            <a:endParaRPr lang="ru-RU" sz="2800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9" name="Рисунок 15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100" y="5564188"/>
            <a:ext cx="7667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Documents and Settings\Admin\Рабочий стол\Новый 2015\main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52636"/>
            <a:ext cx="9476126" cy="56886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ОНГРЕСС-КОЛЛЕГИЯ\ПРЕЗЕНТАЦИИ\от КК\2014 презентации\ПРЕЗЕНТАЦИЯ_16.04.14\фОТО\Райкин 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6" r="-3795"/>
          <a:stretch/>
        </p:blipFill>
        <p:spPr bwMode="auto">
          <a:xfrm>
            <a:off x="1403648" y="1556792"/>
            <a:ext cx="4547674" cy="37444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105205">
            <a:off x="5465944" y="3630032"/>
            <a:ext cx="2744423" cy="16181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75 </a:t>
            </a: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лет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14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6632"/>
            <a:ext cx="9252520" cy="590793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 descr="E:\КОНГРЕСС-КОЛЛЕГИЯ\ФОТО мероприятий КК 2014\ФОТО 22_09_14\4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076" y="155242"/>
            <a:ext cx="8712968" cy="653472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5516" y="5517232"/>
            <a:ext cx="8712968" cy="7584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spc="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Музыкально-поэтическая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spc="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гостиная</a:t>
            </a:r>
            <a:endParaRPr lang="ru-RU" sz="2800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3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0136" y="5652105"/>
            <a:ext cx="7667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478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Ekon6-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2823" y="0"/>
            <a:ext cx="9625239" cy="70703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КОНГРЕСС-КОЛЛЕГИЯ\ФОТО мероприятий КК 2014\ФОТО 30_01_14\ConColl-min\ConColl-30-01-2014-4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2" y="476672"/>
            <a:ext cx="9047659" cy="603668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Admin\Рабочий стол\22-08-345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2458">
            <a:off x="-398737" y="-255886"/>
            <a:ext cx="4716016" cy="355171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581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E:\КОНГРЕСС-КОЛЛЕГИЯ\ФОТО мероприятий КК 2014\ФОТО 27_02_14\Con-Coll-27-02-2014-min\Con-Coll-27-02-2014-7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51" b="20226"/>
          <a:stretch/>
        </p:blipFill>
        <p:spPr bwMode="auto">
          <a:xfrm>
            <a:off x="202264" y="411467"/>
            <a:ext cx="8739440" cy="61653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КОНГРЕСС-КОЛЛЕГИЯ\ФОТО мероприятий КК 2014\ФОТО 30_01_14\ConColl-min\ConColl-30-01-2014-47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49" r="11497" b="13685"/>
          <a:stretch/>
        </p:blipFill>
        <p:spPr bwMode="auto">
          <a:xfrm>
            <a:off x="5094390" y="1142984"/>
            <a:ext cx="3614805" cy="48062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5720" y="1142984"/>
            <a:ext cx="4572032" cy="157163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1214422"/>
            <a:ext cx="507206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4962280"/>
            <a:ext cx="9144032" cy="177908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95536" y="5280320"/>
            <a:ext cx="8286760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информационно-коммуникационной деятельности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5349648"/>
            <a:ext cx="797928" cy="95721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E:\КОНГРЕСС-КОЛЛЕГИЯ\ФОТО мероприятий КК 2014\ФОТО 16_04_14\ConColl-16-04-2014-min\ConColl-16-04-2014-92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06" b="18630"/>
          <a:stretch/>
        </p:blipFill>
        <p:spPr bwMode="auto">
          <a:xfrm>
            <a:off x="124" y="357039"/>
            <a:ext cx="8750176" cy="49642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ОНГРЕСС-КОЛЛЕГИЯ\ФОТО мероприятий КК 2014\ФОТО 16_04_14\ConColl-16-04-2014-min\ConColl-16-04-2014-91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750" b="70625" l="33472" r="94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76" t="12103" r="4284" b="28934"/>
          <a:stretch/>
        </p:blipFill>
        <p:spPr bwMode="auto">
          <a:xfrm>
            <a:off x="4375832" y="2498276"/>
            <a:ext cx="4557509" cy="40789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085184"/>
            <a:ext cx="9144032" cy="165618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052736"/>
            <a:ext cx="4572032" cy="18002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83568" y="1214422"/>
            <a:ext cx="388841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429264"/>
            <a:ext cx="8870390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безопасности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 защите бизнеса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462" y="5500702"/>
            <a:ext cx="797928" cy="957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E:\КОНГРЕСС-КОЛЛЕГИЯ\ФОТО мероприятий КК 2014\ФОТО 05_06_14\VAD_5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8" y="404664"/>
            <a:ext cx="9117382" cy="60663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5720" y="980728"/>
            <a:ext cx="4572032" cy="187220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39552" y="1214422"/>
            <a:ext cx="4027728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085184"/>
            <a:ext cx="9144032" cy="177281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2462" y="5500702"/>
            <a:ext cx="797928" cy="95721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42244" y="5429264"/>
            <a:ext cx="8728145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качеству жизни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и вопросам потребительского рынка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D:\КОНГРЕСС-КОЛЛЕГИЯ\ФОТО\фото 2013\Фото_01_10_13\Con-Coll-01-10-2013min\Con-Coll-01-10-2013-7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78" y="328760"/>
            <a:ext cx="8978212" cy="59903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5720" y="1052736"/>
            <a:ext cx="4572032" cy="18002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539552" y="1214422"/>
            <a:ext cx="4032448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157192"/>
            <a:ext cx="9144032" cy="170080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21984" y="5436092"/>
            <a:ext cx="908307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самоидентификации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и взаимодействию с обществом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4086" y="5528988"/>
            <a:ext cx="797928" cy="957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E:\КОНГРЕСС-КОЛЛЕГИЯ\ФОТО мероприятий КК 2014\ФОТО 27_02_14\Con-Coll-27-02-2014-min\Con-Coll-27-02-2014-7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332657"/>
            <a:ext cx="9136404" cy="60958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5720" y="908720"/>
            <a:ext cx="4572032" cy="208823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67544" y="1214422"/>
            <a:ext cx="4248472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085184"/>
            <a:ext cx="9144032" cy="177281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2462" y="5500702"/>
            <a:ext cx="797928" cy="95721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500702"/>
            <a:ext cx="8964488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инвестиционной деятельности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и проектному финансированию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E:\КОНГРЕСС-КОЛЛЕГИЯ\ФОТО мероприятий КК 2014\ФОТО 07_10_14\ConColl-7-10-2014-min\Con-Coll-7-10-2014-5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58256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5720" y="764704"/>
            <a:ext cx="4572032" cy="194421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39552" y="1000108"/>
            <a:ext cx="410445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4797152"/>
            <a:ext cx="9144032" cy="206084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5366576"/>
            <a:ext cx="759565" cy="91119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143512"/>
            <a:ext cx="8715941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взаимодействию с властными структурами, союзами предпринимателей </a:t>
            </a:r>
          </a:p>
          <a:p>
            <a:pPr algn="ctr"/>
            <a:r>
              <a:rPr lang="ru-RU" sz="26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 регионами РФ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Picture 2" descr="E:\КОНГРЕСС-КОЛЛЕГИЯ\ФОТО мероприятий КК 2014\ФОТО 16_04_14\ConColl-16-04-2014-min\ConColl-16-04-2014-9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482477"/>
            <a:ext cx="9127264" cy="60897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1988" y="692696"/>
            <a:ext cx="4572032" cy="180761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886867"/>
            <a:ext cx="385727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085184"/>
            <a:ext cx="9144032" cy="177281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2462" y="5500702"/>
            <a:ext cx="797928" cy="95721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429264"/>
            <a:ext cx="9036496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вопросам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консалтинговой деятельности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E:\КОНГРЕСС-КОЛЛЕГИЯ\ФОТО мероприятий КК 2014\ФОТО 03_07_14\ConColl-03-07-2014-min\ConColl-3-07-2014-4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" y="260648"/>
            <a:ext cx="9023920" cy="60208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ОНГРЕСС-КОЛЛЕГИЯ\ФОТО мероприятий КК 2014\ФОТО 03_07_14\ConColl-03-07-2014-min\ConColl-3-07-2014-45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0" t="18709" r="38097" b="11962"/>
          <a:stretch/>
        </p:blipFill>
        <p:spPr bwMode="auto">
          <a:xfrm>
            <a:off x="4717983" y="2648857"/>
            <a:ext cx="4316256" cy="36998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5720" y="1142984"/>
            <a:ext cx="4572032" cy="157163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1107" y="1235898"/>
            <a:ext cx="5072066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013176"/>
            <a:ext cx="9144032" cy="184482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5456980"/>
            <a:ext cx="797928" cy="95721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08620" y="5506882"/>
            <a:ext cx="8318728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финансовой деятельности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заставки мероприятий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2" name="Picture 2" descr="E:\КОНГРЕСС-КОЛЛЕГИЯ\ФОТО мероприятий КК 2014\ФОТО 07_10_14\ConColl-7-10-2014-min\Con-Coll-7-10-2014-5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" y="498576"/>
            <a:ext cx="9144000" cy="54313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5720" y="659542"/>
            <a:ext cx="4572032" cy="194421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89844" y="959830"/>
            <a:ext cx="395816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Коллегии сообщества</a:t>
            </a:r>
          </a:p>
          <a:p>
            <a:pPr lvl="0"/>
            <a:endParaRPr kumimoji="0" lang="ru-RU" sz="40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085184"/>
            <a:ext cx="9144032" cy="165618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85720" y="5434668"/>
            <a:ext cx="8324568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Коллегия по международному сотрудничеству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5434668"/>
            <a:ext cx="797928" cy="9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7338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ый 2015\desktopwallpapers.org.ua-1517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13"/>
          <a:stretch/>
        </p:blipFill>
        <p:spPr bwMode="auto">
          <a:xfrm>
            <a:off x="-19100" y="0"/>
            <a:ext cx="9128100" cy="68409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Новый 2015\d46a6d4286b095b225feb6c177f_pre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r="10167" b="7941"/>
          <a:stretch/>
        </p:blipFill>
        <p:spPr bwMode="auto">
          <a:xfrm>
            <a:off x="-396552" y="0"/>
            <a:ext cx="7776864" cy="465207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pri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0008" y="2067342"/>
            <a:ext cx="4355976" cy="46385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968667">
            <a:off x="508516" y="3443028"/>
            <a:ext cx="9814275" cy="2141074"/>
          </a:xfrm>
          <a:effectLst>
            <a:innerShdw blurRad="63500" dist="508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>
            <a:prstTxWarp prst="textCurveDow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>
              <a:buNone/>
            </a:pPr>
            <a:r>
              <a:rPr lang="ru-RU" sz="6000" spc="50" dirty="0" smtClean="0">
                <a:ln w="38100"/>
                <a:solidFill>
                  <a:srgbClr val="11B3E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Конгресс-коллегии</a:t>
            </a:r>
            <a:endParaRPr lang="ru-RU" sz="6000" spc="50" dirty="0">
              <a:ln w="38100"/>
              <a:solidFill>
                <a:srgbClr val="11B3E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242" y="415628"/>
            <a:ext cx="5396415" cy="135718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7544" y="846128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Гала-мероприятие</a:t>
            </a:r>
          </a:p>
        </p:txBody>
      </p:sp>
    </p:spTree>
    <p:extLst>
      <p:ext uri="{BB962C8B-B14F-4D97-AF65-F5344CB8AC3E}">
        <p14:creationId xmlns:p14="http://schemas.microsoft.com/office/powerpoint/2010/main" xmlns="" val="64308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 Путешествие во времени_shot0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7" r="8317"/>
          <a:stretch/>
        </p:blipFill>
        <p:spPr bwMode="auto">
          <a:xfrm>
            <a:off x="0" y="0"/>
            <a:ext cx="9177565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3tqb9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0" r="7226"/>
          <a:stretch/>
        </p:blipFill>
        <p:spPr bwMode="auto">
          <a:xfrm>
            <a:off x="0" y="1546240"/>
            <a:ext cx="7915336" cy="52682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Stiven.Hoking.02.2012.DivX.HDTVRip.by_.vsobbol.0-01-09.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5535" y="-459432"/>
            <a:ext cx="6102030" cy="339272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73dd763f1b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2" t="7924" r="7971" b="6115"/>
          <a:stretch/>
        </p:blipFill>
        <p:spPr bwMode="auto">
          <a:xfrm rot="20765732">
            <a:off x="2228024" y="4057031"/>
            <a:ext cx="7736594" cy="26585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605646">
            <a:off x="3283035" y="5010093"/>
            <a:ext cx="5542384" cy="6034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Sylfaen" panose="010A0502050306030303" pitchFamily="18" charset="0"/>
              </a:rPr>
              <a:t>В чём смысл жизни по Стивену </a:t>
            </a:r>
            <a:r>
              <a:rPr lang="ru-RU" dirty="0" err="1" smtClean="0">
                <a:solidFill>
                  <a:srgbClr val="000000"/>
                </a:solidFill>
                <a:latin typeface="Sylfaen" panose="010A0502050306030303" pitchFamily="18" charset="0"/>
              </a:rPr>
              <a:t>Хокингу</a:t>
            </a:r>
            <a:r>
              <a:rPr lang="ru-RU" dirty="0" smtClean="0">
                <a:solidFill>
                  <a:srgbClr val="000000"/>
                </a:solidFill>
                <a:latin typeface="Sylfaen" panose="010A0502050306030303" pitchFamily="18" charset="0"/>
              </a:rPr>
              <a:t>?</a:t>
            </a:r>
            <a:endParaRPr lang="ru-RU" dirty="0">
              <a:solidFill>
                <a:srgbClr val="000000"/>
              </a:solidFill>
              <a:latin typeface="Sylfaen" panose="010A05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82" y="908720"/>
            <a:ext cx="4572000" cy="1584176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5914" y="1450775"/>
            <a:ext cx="4572000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«Круглый стол»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2" y="5301208"/>
            <a:ext cx="9144032" cy="143218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5733256"/>
            <a:ext cx="9144000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«В чём смысл жизни по Стивену 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Хокингу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?»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2462" y="5572140"/>
            <a:ext cx="850900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16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ый 2015\desktopwallpapers.org.ua-1517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13"/>
          <a:stretch/>
        </p:blipFill>
        <p:spPr bwMode="auto">
          <a:xfrm>
            <a:off x="-19100" y="0"/>
            <a:ext cx="9128100" cy="68409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КОНГРЕСС-КОЛЛЕГИЯ\ФОТО\фото 2014\Фото 11.12.14\часть1\ConColl-11-12-2014-min\ConColl-11-12-2014-8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72" b="13359"/>
          <a:stretch/>
        </p:blipFill>
        <p:spPr bwMode="auto">
          <a:xfrm>
            <a:off x="5050011" y="188640"/>
            <a:ext cx="4058989" cy="4660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КОНГРЕСС-КОЛЛЕГИЯ\ФОТО\фото 2014\Фото 11.12.14\часть1\ConColl-11-12-2014-min\ConColl-11-12-2014-88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19"/>
          <a:stretch/>
        </p:blipFill>
        <p:spPr bwMode="auto">
          <a:xfrm>
            <a:off x="971600" y="188640"/>
            <a:ext cx="4219625" cy="4546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КОНГРЕСС-КОЛЛЕГИЯ\ФОТО\фото 2014\Фото 11.12.14\часть1\ConColl-11-12-2014-min\ConColl-11-12-2014-88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9" r="4629"/>
          <a:stretch/>
        </p:blipFill>
        <p:spPr bwMode="auto">
          <a:xfrm>
            <a:off x="0" y="2755743"/>
            <a:ext cx="4219625" cy="40939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КОНГРЕСС-КОЛЛЕГИЯ\ФОТО\фото 2014\Фото 11.12.14\часть1\ConColl-11-12-2014-min\ConColl-11-12-2014-90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5" t="17111" b="11831"/>
          <a:stretch/>
        </p:blipFill>
        <p:spPr bwMode="auto">
          <a:xfrm>
            <a:off x="4219625" y="3088119"/>
            <a:ext cx="4281140" cy="3683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Новый 2015\d46a6d4286b095b225feb6c177f_pre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r="10167" b="7941"/>
          <a:stretch/>
        </p:blipFill>
        <p:spPr bwMode="auto">
          <a:xfrm rot="21037502">
            <a:off x="2461500" y="1709725"/>
            <a:ext cx="4608512" cy="27567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02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Презентация\Коллаж НГ 2014\891792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5" name="Picture 2" descr="E:\КОНГРЕСС-КОЛЛЕГИЯ\ФОТО мероприятий КК 2014\ФОТО 30_01_14\ConColl-min\ConColl-30-01-2014-4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933"/>
          <a:stretch/>
        </p:blipFill>
        <p:spPr bwMode="auto">
          <a:xfrm rot="20781213">
            <a:off x="-13930" y="3704462"/>
            <a:ext cx="4224332" cy="27589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E:\КОНГРЕСС-КОЛЛЕГИЯ\ФОТО мероприятий КК 2014\ФОТО 12_03_14\Con-Coll-12-03-2014-min\Con-Coll-12-03-2014-8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382" y="214290"/>
            <a:ext cx="3600400" cy="24139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E:\КОНГРЕСС-КОЛЛЕГИЯ\МЕРОПРИЯТИЯ КК\2014 KK\КК_22_05_14\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19" y="182234"/>
            <a:ext cx="5302200" cy="39766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priz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19" y="214290"/>
            <a:ext cx="1391611" cy="1714512"/>
          </a:xfrm>
          <a:prstGeom prst="rect">
            <a:avLst/>
          </a:prstGeom>
        </p:spPr>
      </p:pic>
      <p:pic>
        <p:nvPicPr>
          <p:cNvPr id="30" name="Picture 3" descr="E:\КОНГРЕСС-КОЛЛЕГИЯ\ФОТО мероприятий КК 2014\ФОТО 31_05_14\В.Забелин_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5781">
            <a:off x="5563449" y="1570937"/>
            <a:ext cx="3420978" cy="22717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E:\КОНГРЕСС-КОЛЛЕГИЯ\ФОТО мероприятий КК 2014\ФОТО 07_10_14\ConColl-7-10-2014-min\Con-Coll-7-10-2014-61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7" t="606" b="-1"/>
          <a:stretch/>
        </p:blipFill>
        <p:spPr bwMode="auto">
          <a:xfrm rot="358727">
            <a:off x="3422258" y="1756826"/>
            <a:ext cx="2107961" cy="28682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E:\КОНГРЕСС-КОЛЛЕГИЯ\МЕРОПРИЯТИЯ КК\2014 KK\КК_12_07_14\Фото 12_07_14\_DSC8343_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2" r="2438"/>
          <a:stretch/>
        </p:blipFill>
        <p:spPr bwMode="auto">
          <a:xfrm>
            <a:off x="4854209" y="3799896"/>
            <a:ext cx="3892029" cy="29002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KK_Logo.wm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5272" y="5286388"/>
            <a:ext cx="976579" cy="1171530"/>
          </a:xfrm>
          <a:prstGeom prst="rect">
            <a:avLst/>
          </a:prstGeom>
        </p:spPr>
      </p:pic>
      <p:pic>
        <p:nvPicPr>
          <p:cNvPr id="29" name="Picture 4" descr="E:\КОНГРЕСС-КОЛЛЕГИЯ\ФОТО мероприятий КК 2014\ФОТО 31_05_14\Д.Ахтуба_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464"/>
          <a:stretch/>
        </p:blipFill>
        <p:spPr bwMode="auto">
          <a:xfrm>
            <a:off x="4968726" y="2419730"/>
            <a:ext cx="1831497" cy="18883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КОНГРЕСС-КОЛЛЕГИЯ\ФОТО мероприятий КК 2014\ФОТО 30_01_14\ConColl-min\ConColl-30-01-2014-47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6536">
            <a:off x="3233362" y="4070857"/>
            <a:ext cx="2559713" cy="25187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Documents and Settings\Admin\Рабочий стол\Новый 2015\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4285" b="12412"/>
          <a:stretch/>
        </p:blipFill>
        <p:spPr bwMode="auto">
          <a:xfrm>
            <a:off x="3131840" y="2922280"/>
            <a:ext cx="6442907" cy="41888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Admin\Рабочий стол\Новый 2015\9efad6c2f624077947d16be99038c31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9" r="24167" b="29603"/>
          <a:stretch/>
        </p:blipFill>
        <p:spPr bwMode="auto">
          <a:xfrm>
            <a:off x="-396552" y="29716"/>
            <a:ext cx="5616624" cy="67116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541" y="4653137"/>
            <a:ext cx="9144032" cy="208823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36103" y="5016711"/>
            <a:ext cx="8054977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«Встреча с Полномочным представителем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Правительства РФ в высших судебных инстанциях </a:t>
            </a:r>
            <a:r>
              <a:rPr lang="ru-RU" sz="28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М.Ю.Барщевским</a:t>
            </a:r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Documents and Settings\Admin\Рабочий стол\Новый 2015\jRn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7" y="43608"/>
            <a:ext cx="6250756" cy="43824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4977" y="5225908"/>
            <a:ext cx="785818" cy="9426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6103" y="980727"/>
            <a:ext cx="4207296" cy="144016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36464" y="1413458"/>
            <a:ext cx="3744415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Встреча с </a:t>
            </a:r>
            <a:r>
              <a:rPr lang="en-US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VIP</a:t>
            </a:r>
            <a:endParaRPr lang="ru-RU" sz="2800" b="1" i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Новый 2015\img_sou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412" y="4073792"/>
            <a:ext cx="3294588" cy="24892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:\КОНГРЕСС-КОЛЛЕГИЯ\ФОТО мероприятий КК 2014\ФОТО 27_02_14\Con-Coll-272014-min\Con-Coll-27-02-2014-76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4" t="-1" b="12856"/>
          <a:stretch/>
        </p:blipFill>
        <p:spPr bwMode="auto">
          <a:xfrm>
            <a:off x="2771800" y="46165"/>
            <a:ext cx="6372200" cy="38535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КОНГРЕСС-КОЛЛЕГИЯ\ФОТО мероприятий КК 2014\ФОТО 27_02_14\Con-Coll-272014-min\Con-Coll-27-02-2014-76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48"/>
          <a:stretch/>
        </p:blipFill>
        <p:spPr bwMode="auto">
          <a:xfrm>
            <a:off x="25152" y="1980616"/>
            <a:ext cx="6836444" cy="47607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КОНГРЕСС-КОЛЛЕГИЯ\ФОТО мероприятий КК 2014\ФОТО 27_02_14\Con-Coll-272014-min\Con-Coll-27-02-2014-76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b="23593"/>
          <a:stretch/>
        </p:blipFill>
        <p:spPr bwMode="auto">
          <a:xfrm>
            <a:off x="31800" y="-14312"/>
            <a:ext cx="3827029" cy="379105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34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ый 2015\1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" b="2455"/>
          <a:stretch/>
        </p:blipFill>
        <p:spPr bwMode="auto">
          <a:xfrm>
            <a:off x="-180528" y="116632"/>
            <a:ext cx="9489392" cy="66247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28384" y="5013176"/>
            <a:ext cx="9144032" cy="136074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6457" y="5213713"/>
            <a:ext cx="785818" cy="94268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2791" y="5445224"/>
            <a:ext cx="9082857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«О, женщина, ты…»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7" y="692696"/>
            <a:ext cx="4613166" cy="151216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95536" y="1196752"/>
            <a:ext cx="4613166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Гала-мероприятие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КОНГРЕСС-КОЛЛЕГИЯ\ФОТО мероприятий КК 2014\ФОТО 12_03_14\Con-Coll-12-03-2014-min\Con-Coll-12-03-2014-8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772836" cy="52387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КОНГРЕСС-КОЛЛЕГИЯ\ФОТО мероприятий КК 2014\ФОТО 12_03_14\Con-Coll-12-03-2014-min\Con-Coll-12-03-2014-8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" y="-85540"/>
            <a:ext cx="3923828" cy="492213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КОНГРЕСС-КОЛЛЕГИЯ\ФОТО мероприятий КК 2014\ФОТО 12_03_14\Con-Coll-12-03-2014-min\Con-Coll-12-03-2014-87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594"/>
          <a:stretch/>
        </p:blipFill>
        <p:spPr bwMode="auto">
          <a:xfrm>
            <a:off x="-20302" y="3140968"/>
            <a:ext cx="5551168" cy="371703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E:\КОНГРЕСС-КОЛЛЕГИЯ\ФОТО мероприятий КК 2014\ФОТО 12_03_14\Con-Coll-12-03-2014-min\Con-Coll-12-03-2014-8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03720"/>
            <a:ext cx="6214660" cy="41667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244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Рабочий стол\Презентация\заставки мероприятий\nastol.com.ua-36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C:\Documents and Settings\Admin\Рабочий стол\Презентация\заставки мероприятий\uspe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14356"/>
            <a:ext cx="7060286" cy="528638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9517" y="548680"/>
            <a:ext cx="4690516" cy="141976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71619" y="1008528"/>
            <a:ext cx="4220209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История успеха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ОНГРЕСС-КОЛЛЕГИЯ\ФОТО мероприятий КК 2014\ФОТО 05_06_14\VAD_52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95"/>
          <a:stretch/>
        </p:blipFill>
        <p:spPr bwMode="auto">
          <a:xfrm>
            <a:off x="5004048" y="1968441"/>
            <a:ext cx="3893120" cy="42047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2" y="5013176"/>
            <a:ext cx="9144032" cy="184482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95041" y="5367515"/>
            <a:ext cx="7957619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cs typeface="Times New Roman" pitchFamily="18" charset="0"/>
              </a:rPr>
              <a:t>Мероприятие, приуроченное к юбилею Председателя «Конгресс-коллегии» </a:t>
            </a:r>
            <a:r>
              <a:rPr lang="ru-RU" sz="2800" b="1" i="1" dirty="0" err="1">
                <a:solidFill>
                  <a:srgbClr val="C00000"/>
                </a:solidFill>
                <a:cs typeface="Times New Roman" pitchFamily="18" charset="0"/>
              </a:rPr>
              <a:t>Ю.Раскина</a:t>
            </a:r>
            <a:endParaRPr lang="ru-RU" sz="2800" b="1" i="1" dirty="0">
              <a:solidFill>
                <a:srgbClr val="C00000"/>
              </a:solidFill>
              <a:cs typeface="Times New Roman" pitchFamily="18" charset="0"/>
            </a:endParaRP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1824" y="5476524"/>
            <a:ext cx="765344" cy="918127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</TotalTime>
  <Words>283</Words>
  <Application>Microsoft Office PowerPoint</Application>
  <PresentationFormat>Экран (4:3)</PresentationFormat>
  <Paragraphs>78</Paragraphs>
  <Slides>41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Тема1</vt:lpstr>
      <vt:lpstr>Слайд 1</vt:lpstr>
      <vt:lpstr>Слайд 2</vt:lpstr>
      <vt:lpstr>Слайд 3</vt:lpstr>
      <vt:lpstr>В чём смысл жизни по Стивену Хокингу?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Конгресс-коллегии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Luba</cp:lastModifiedBy>
  <cp:revision>392</cp:revision>
  <dcterms:created xsi:type="dcterms:W3CDTF">2013-11-25T18:00:21Z</dcterms:created>
  <dcterms:modified xsi:type="dcterms:W3CDTF">2016-10-07T09:52:44Z</dcterms:modified>
</cp:coreProperties>
</file>